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handoutMasterIdLst>
    <p:handoutMasterId r:id="rId14"/>
  </p:handoutMasterIdLst>
  <p:sldIdLst>
    <p:sldId id="256" r:id="rId2"/>
    <p:sldId id="275" r:id="rId3"/>
    <p:sldId id="29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ORTADA" id="{19974B2A-8E28-4695-ADAC-343E66B81E4B}">
          <p14:sldIdLst>
            <p14:sldId id="256"/>
          </p14:sldIdLst>
        </p14:section>
        <p14:section name="CONTINGUT" id="{6CA1BEDE-420E-4C68-98F0-F23B308E3D1D}">
          <p14:sldIdLst>
            <p14:sldId id="275"/>
            <p14:sldId id="290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</p14:sldIdLst>
        </p14:section>
        <p14:section name="CONTRAPORTADA" id="{D70F897F-4935-4691-8469-6E9F4706A868}">
          <p14:sldIdLst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4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14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43E65-E648-465F-A35A-14376B0BA3C6}" type="datetimeFigureOut">
              <a:rPr lang="ca-ES" smtClean="0"/>
              <a:t>20/05/2021</a:t>
            </a:fld>
            <a:endParaRPr lang="ca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01429-24A2-4EB4-80DB-EED714B472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35046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C6534D7-EF40-4949-9AA8-40AA1A534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40" y="0"/>
            <a:ext cx="1473200" cy="1679448"/>
          </a:xfrm>
          <a:prstGeom prst="rect">
            <a:avLst/>
          </a:prstGeom>
        </p:spPr>
      </p:pic>
      <p:sp>
        <p:nvSpPr>
          <p:cNvPr id="2" name="Rectángulo 1"/>
          <p:cNvSpPr/>
          <p:nvPr userDrawn="1"/>
        </p:nvSpPr>
        <p:spPr>
          <a:xfrm>
            <a:off x="599440" y="6336406"/>
            <a:ext cx="736600" cy="412124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36BDAF7-2004-BA41-97D7-37AAC22098ED}"/>
              </a:ext>
            </a:extLst>
          </p:cNvPr>
          <p:cNvSpPr/>
          <p:nvPr/>
        </p:nvSpPr>
        <p:spPr>
          <a:xfrm>
            <a:off x="548640" y="5619138"/>
            <a:ext cx="157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Pg. Lluís Companys, 23</a:t>
            </a:r>
          </a:p>
          <a:p>
            <a:r>
              <a:rPr lang="es-ES" sz="90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08010 Barcelona</a:t>
            </a:r>
          </a:p>
          <a:p>
            <a:endParaRPr lang="es-ES" sz="900"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s-ES" sz="90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T. 93 268 77 00</a:t>
            </a:r>
          </a:p>
          <a:p>
            <a:r>
              <a:rPr lang="es-ES" sz="90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F. 93 268 37 68</a:t>
            </a:r>
          </a:p>
          <a:p>
            <a:r>
              <a:rPr lang="es-ES" sz="90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www.fundaciorecerca.cat</a:t>
            </a:r>
            <a:endParaRPr sz="900"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Marcador de posición de contenido 2" title="IMATGE PORTADA"/>
          <p:cNvSpPr>
            <a:spLocks noGrp="1"/>
          </p:cNvSpPr>
          <p:nvPr>
            <p:ph idx="13"/>
          </p:nvPr>
        </p:nvSpPr>
        <p:spPr>
          <a:xfrm flipH="1">
            <a:off x="2356834" y="0"/>
            <a:ext cx="9835166" cy="6858000"/>
          </a:xfrm>
          <a:prstGeom prst="rect">
            <a:avLst/>
          </a:prstGeom>
          <a:solidFill>
            <a:schemeClr val="tx1"/>
          </a:solidFill>
        </p:spPr>
        <p:txBody>
          <a:bodyPr lIns="0" tIns="0" rIns="0" bIns="0" rtlCol="0">
            <a:normAutofit/>
          </a:bodyPr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 rtl="0"/>
            <a:endParaRPr lang="es-ES" noProof="0"/>
          </a:p>
          <a:p>
            <a:pPr lvl="0" rtl="0"/>
            <a:endParaRPr lang="es-ES" noProof="0"/>
          </a:p>
          <a:p>
            <a:pPr lvl="0" rtl="0"/>
            <a:endParaRPr lang="es-ES" noProof="0"/>
          </a:p>
          <a:p>
            <a:pPr lvl="0" rtl="0"/>
            <a:r>
              <a:rPr lang="es-ES" noProof="0"/>
              <a:t>IMATGE PORTADA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619CBC6-5CC9-8A44-A6F1-54D51BCA2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02373" y="5619138"/>
            <a:ext cx="8764694" cy="923330"/>
          </a:xfrm>
          <a:prstGeom prst="rect">
            <a:avLst/>
          </a:prstGeom>
          <a:solidFill>
            <a:srgbClr val="F6F6F6"/>
          </a:solidFill>
        </p:spPr>
        <p:txBody>
          <a:bodyPr rtlCol="0" anchor="ctr">
            <a:normAutofit/>
          </a:bodyPr>
          <a:lstStyle>
            <a:lvl1pPr algn="ctr" rtl="0">
              <a:defRPr sz="3200" b="1" i="0" baseline="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rtl="0"/>
            <a:r>
              <a:rPr lang="es-ES" noProof="0"/>
              <a:t>TÍTOL PROJECTE</a:t>
            </a:r>
          </a:p>
        </p:txBody>
      </p:sp>
    </p:spTree>
    <p:extLst>
      <p:ext uri="{BB962C8B-B14F-4D97-AF65-F5344CB8AC3E}">
        <p14:creationId xmlns:p14="http://schemas.microsoft.com/office/powerpoint/2010/main" val="12981740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RA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C6534D7-EF40-4949-9AA8-40AA1A534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40" y="0"/>
            <a:ext cx="1473200" cy="1679448"/>
          </a:xfrm>
          <a:prstGeom prst="rect">
            <a:avLst/>
          </a:prstGeom>
        </p:spPr>
      </p:pic>
      <p:sp>
        <p:nvSpPr>
          <p:cNvPr id="2" name="Rectángulo 1"/>
          <p:cNvSpPr/>
          <p:nvPr userDrawn="1"/>
        </p:nvSpPr>
        <p:spPr>
          <a:xfrm>
            <a:off x="599440" y="6336406"/>
            <a:ext cx="736600" cy="412124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36BDAF7-2004-BA41-97D7-37AAC22098ED}"/>
              </a:ext>
            </a:extLst>
          </p:cNvPr>
          <p:cNvSpPr/>
          <p:nvPr/>
        </p:nvSpPr>
        <p:spPr>
          <a:xfrm>
            <a:off x="548640" y="5619138"/>
            <a:ext cx="157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Pg. Lluís Companys, 23</a:t>
            </a:r>
          </a:p>
          <a:p>
            <a:r>
              <a:rPr lang="es-ES" sz="90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08010 Barcelona</a:t>
            </a:r>
          </a:p>
          <a:p>
            <a:endParaRPr lang="es-ES" sz="900"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s-ES" sz="90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T. 93 268 77 00</a:t>
            </a:r>
          </a:p>
          <a:p>
            <a:r>
              <a:rPr lang="es-ES" sz="90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F. 93 268 37 68</a:t>
            </a:r>
          </a:p>
          <a:p>
            <a:r>
              <a:rPr lang="es-ES" sz="90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www.fundaciorecerca.cat</a:t>
            </a:r>
            <a:endParaRPr sz="900"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Marcador de posición de contenido 2"/>
          <p:cNvSpPr>
            <a:spLocks noGrp="1"/>
          </p:cNvSpPr>
          <p:nvPr>
            <p:ph idx="13"/>
          </p:nvPr>
        </p:nvSpPr>
        <p:spPr>
          <a:xfrm flipH="1">
            <a:off x="2356834" y="0"/>
            <a:ext cx="9835166" cy="6858000"/>
          </a:xfrm>
          <a:prstGeom prst="rect">
            <a:avLst/>
          </a:prstGeom>
          <a:solidFill>
            <a:schemeClr val="tx1"/>
          </a:solidFill>
        </p:spPr>
        <p:txBody>
          <a:bodyPr lIns="0" tIns="0" rIns="0" bIns="0" rtlCol="0">
            <a:normAutofit/>
          </a:bodyPr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 rtl="0"/>
            <a:endParaRPr lang="es-ES" noProof="0"/>
          </a:p>
          <a:p>
            <a:pPr lvl="0" rtl="0"/>
            <a:endParaRPr lang="es-ES" noProof="0"/>
          </a:p>
          <a:p>
            <a:pPr lvl="0" rtl="0"/>
            <a:endParaRPr lang="es-ES" noProof="0"/>
          </a:p>
          <a:p>
            <a:pPr lvl="0" rtl="0"/>
            <a:r>
              <a:rPr lang="es-ES" noProof="0"/>
              <a:t>IMATGE PORTADA</a:t>
            </a:r>
          </a:p>
        </p:txBody>
      </p:sp>
    </p:spTree>
    <p:extLst>
      <p:ext uri="{BB962C8B-B14F-4D97-AF65-F5344CB8AC3E}">
        <p14:creationId xmlns:p14="http://schemas.microsoft.com/office/powerpoint/2010/main" val="31813888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599440" y="2052320"/>
            <a:ext cx="6939280" cy="4024067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576194" y="6362704"/>
            <a:ext cx="3276600" cy="365125"/>
          </a:xfrm>
        </p:spPr>
        <p:txBody>
          <a:bodyPr rtlCol="0"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7CD89355-212C-471A-B658-93B7645802D1}" type="datetime1">
              <a:rPr lang="es-ES" smtClean="0"/>
              <a:pPr/>
              <a:t>20/05/2021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s-ES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339206" y="6356352"/>
            <a:ext cx="3233034" cy="365125"/>
          </a:xfrm>
        </p:spPr>
        <p:txBody>
          <a:bodyPr rtlCol="0"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9860EDB8-5305-433F-BE41-D7A86D811DB3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DD3E510-0ECE-0E44-91DF-D604C1B675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9440" y="0"/>
            <a:ext cx="1087120" cy="1239317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0619CBC6-5CC9-8A44-A6F1-54D51BCA2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440" y="1332853"/>
            <a:ext cx="6939280" cy="542441"/>
          </a:xfrm>
        </p:spPr>
        <p:txBody>
          <a:bodyPr rtlCol="0" anchor="b">
            <a:normAutofit/>
          </a:bodyPr>
          <a:lstStyle>
            <a:lvl1pPr rtl="0">
              <a:defRPr sz="3200" b="0" i="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rtl="0"/>
            <a:r>
              <a:rPr lang="es-ES" noProof="0"/>
              <a:t>TÍTOL EN MAJÚSCULA</a:t>
            </a:r>
          </a:p>
        </p:txBody>
      </p:sp>
    </p:spTree>
    <p:extLst>
      <p:ext uri="{BB962C8B-B14F-4D97-AF65-F5344CB8AC3E}">
        <p14:creationId xmlns:p14="http://schemas.microsoft.com/office/powerpoint/2010/main" val="3756089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385" y="0"/>
            <a:ext cx="1640522" cy="164052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130" y="5826711"/>
            <a:ext cx="1081763" cy="108176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DD3E510-0ECE-0E44-91DF-D604C1B675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440" y="0"/>
            <a:ext cx="1087120" cy="1239317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0619CBC6-5CC9-8A44-A6F1-54D51BCA2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440" y="1332853"/>
            <a:ext cx="6939280" cy="542441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rtl="0">
              <a:defRPr sz="3200" b="1" i="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rtl="0"/>
            <a:r>
              <a:rPr lang="es-ES" noProof="0"/>
              <a:t>TÍtol</a:t>
            </a:r>
          </a:p>
        </p:txBody>
      </p:sp>
      <p:sp>
        <p:nvSpPr>
          <p:cNvPr id="14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599440" y="2052321"/>
            <a:ext cx="6939280" cy="373029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8" name="Marcador de posición de contenido 2"/>
          <p:cNvSpPr>
            <a:spLocks noGrp="1"/>
          </p:cNvSpPr>
          <p:nvPr>
            <p:ph idx="14" hasCustomPrompt="1"/>
          </p:nvPr>
        </p:nvSpPr>
        <p:spPr>
          <a:xfrm flipH="1">
            <a:off x="8111065" y="0"/>
            <a:ext cx="4080933" cy="1239317"/>
          </a:xfrm>
          <a:prstGeom prst="rect">
            <a:avLst/>
          </a:prstGeom>
        </p:spPr>
        <p:txBody>
          <a:bodyPr lIns="0" tIns="0" rIns="0" bIns="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 rtl="0"/>
            <a:r>
              <a:rPr lang="es-ES" noProof="0"/>
              <a:t>LOGO</a:t>
            </a:r>
            <a:br>
              <a:rPr lang="es-ES" noProof="0"/>
            </a:br>
            <a:r>
              <a:rPr lang="es-ES" noProof="0"/>
              <a:t>PROJECTE</a:t>
            </a:r>
          </a:p>
        </p:txBody>
      </p:sp>
      <p:sp>
        <p:nvSpPr>
          <p:cNvPr id="19" name="Marcador de posición de contenido 2"/>
          <p:cNvSpPr>
            <a:spLocks noGrp="1"/>
          </p:cNvSpPr>
          <p:nvPr>
            <p:ph idx="13" hasCustomPrompt="1"/>
          </p:nvPr>
        </p:nvSpPr>
        <p:spPr>
          <a:xfrm flipH="1">
            <a:off x="8111066" y="1330412"/>
            <a:ext cx="4080934" cy="5527588"/>
          </a:xfrm>
          <a:prstGeom prst="rect">
            <a:avLst/>
          </a:prstGeom>
        </p:spPr>
        <p:txBody>
          <a:bodyPr lIns="0" tIns="0" rIns="0" bIns="0" rtlCol="0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 rtl="0"/>
            <a:r>
              <a:rPr lang="es-ES" noProof="0"/>
              <a:t>IMATGE</a:t>
            </a:r>
          </a:p>
        </p:txBody>
      </p:sp>
    </p:spTree>
    <p:extLst>
      <p:ext uri="{BB962C8B-B14F-4D97-AF65-F5344CB8AC3E}">
        <p14:creationId xmlns:p14="http://schemas.microsoft.com/office/powerpoint/2010/main" val="670423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614" y="4690534"/>
            <a:ext cx="2167466" cy="216746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572" y="5017117"/>
            <a:ext cx="1398494" cy="139849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DD3E510-0ECE-0E44-91DF-D604C1B675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440" y="0"/>
            <a:ext cx="1087120" cy="1239317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0619CBC6-5CC9-8A44-A6F1-54D51BCA2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440" y="1332853"/>
            <a:ext cx="6939280" cy="542441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rtl="0">
              <a:defRPr sz="3200" b="1" i="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rtl="0"/>
            <a:r>
              <a:rPr lang="es-ES" noProof="0"/>
              <a:t>TÍtol</a:t>
            </a:r>
          </a:p>
        </p:txBody>
      </p:sp>
      <p:sp>
        <p:nvSpPr>
          <p:cNvPr id="15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599440" y="2052321"/>
            <a:ext cx="6939280" cy="373029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9" name="Marcador de posición de contenido 2"/>
          <p:cNvSpPr>
            <a:spLocks noGrp="1"/>
          </p:cNvSpPr>
          <p:nvPr>
            <p:ph idx="14" hasCustomPrompt="1"/>
          </p:nvPr>
        </p:nvSpPr>
        <p:spPr>
          <a:xfrm flipH="1">
            <a:off x="8111065" y="0"/>
            <a:ext cx="4080933" cy="1239317"/>
          </a:xfrm>
          <a:prstGeom prst="rect">
            <a:avLst/>
          </a:prstGeom>
        </p:spPr>
        <p:txBody>
          <a:bodyPr lIns="0" tIns="0" rIns="0" bIns="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 rtl="0"/>
            <a:r>
              <a:rPr lang="es-ES" noProof="0"/>
              <a:t>LOGO</a:t>
            </a:r>
            <a:br>
              <a:rPr lang="es-ES" noProof="0"/>
            </a:br>
            <a:r>
              <a:rPr lang="es-ES" noProof="0"/>
              <a:t>PROJECTE</a:t>
            </a:r>
          </a:p>
        </p:txBody>
      </p:sp>
      <p:sp>
        <p:nvSpPr>
          <p:cNvPr id="20" name="Marcador de posición de contenido 2"/>
          <p:cNvSpPr>
            <a:spLocks noGrp="1"/>
          </p:cNvSpPr>
          <p:nvPr>
            <p:ph idx="13" hasCustomPrompt="1"/>
          </p:nvPr>
        </p:nvSpPr>
        <p:spPr>
          <a:xfrm flipH="1">
            <a:off x="8111066" y="1330412"/>
            <a:ext cx="4080934" cy="5527588"/>
          </a:xfrm>
          <a:prstGeom prst="rect">
            <a:avLst/>
          </a:prstGeom>
        </p:spPr>
        <p:txBody>
          <a:bodyPr lIns="0" tIns="0" rIns="0" bIns="0" rtlCol="0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 rtl="0"/>
            <a:r>
              <a:rPr lang="es-ES" noProof="0"/>
              <a:t>IMATGE</a:t>
            </a:r>
          </a:p>
        </p:txBody>
      </p:sp>
    </p:spTree>
    <p:extLst>
      <p:ext uri="{BB962C8B-B14F-4D97-AF65-F5344CB8AC3E}">
        <p14:creationId xmlns:p14="http://schemas.microsoft.com/office/powerpoint/2010/main" val="3319047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_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DD3E510-0ECE-0E44-91DF-D604C1B67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40" y="0"/>
            <a:ext cx="1087120" cy="1239317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0619CBC6-5CC9-8A44-A6F1-54D51BCA2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440" y="1332853"/>
            <a:ext cx="6939280" cy="542441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rtl="0">
              <a:defRPr sz="3200" b="1" i="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rtl="0"/>
            <a:r>
              <a:rPr lang="es-ES" noProof="0"/>
              <a:t>TÍtol</a:t>
            </a: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224" y="79232"/>
            <a:ext cx="1134913" cy="113491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91" y="5933030"/>
            <a:ext cx="941275" cy="941275"/>
          </a:xfrm>
          <a:prstGeom prst="rect">
            <a:avLst/>
          </a:prstGeom>
        </p:spPr>
      </p:pic>
      <p:sp>
        <p:nvSpPr>
          <p:cNvPr id="15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599440" y="2052321"/>
            <a:ext cx="6939280" cy="373029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9" name="Marcador de posición de contenido 2"/>
          <p:cNvSpPr>
            <a:spLocks noGrp="1"/>
          </p:cNvSpPr>
          <p:nvPr>
            <p:ph idx="14" hasCustomPrompt="1"/>
          </p:nvPr>
        </p:nvSpPr>
        <p:spPr>
          <a:xfrm flipH="1">
            <a:off x="8111065" y="0"/>
            <a:ext cx="4080933" cy="1239317"/>
          </a:xfrm>
          <a:prstGeom prst="rect">
            <a:avLst/>
          </a:prstGeom>
        </p:spPr>
        <p:txBody>
          <a:bodyPr lIns="0" tIns="0" rIns="0" bIns="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 rtl="0"/>
            <a:r>
              <a:rPr lang="es-ES" noProof="0"/>
              <a:t>LOGO</a:t>
            </a:r>
            <a:br>
              <a:rPr lang="es-ES" noProof="0"/>
            </a:br>
            <a:r>
              <a:rPr lang="es-ES" noProof="0"/>
              <a:t>PROJECTE</a:t>
            </a:r>
          </a:p>
        </p:txBody>
      </p:sp>
      <p:sp>
        <p:nvSpPr>
          <p:cNvPr id="20" name="Marcador de posición de contenido 2"/>
          <p:cNvSpPr>
            <a:spLocks noGrp="1"/>
          </p:cNvSpPr>
          <p:nvPr>
            <p:ph idx="13" hasCustomPrompt="1"/>
          </p:nvPr>
        </p:nvSpPr>
        <p:spPr>
          <a:xfrm flipH="1">
            <a:off x="8111066" y="1330412"/>
            <a:ext cx="4080934" cy="5527588"/>
          </a:xfrm>
          <a:prstGeom prst="rect">
            <a:avLst/>
          </a:prstGeom>
        </p:spPr>
        <p:txBody>
          <a:bodyPr lIns="0" tIns="0" rIns="0" bIns="0" rtlCol="0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 rtl="0"/>
            <a:r>
              <a:rPr lang="es-ES" noProof="0"/>
              <a:t>IMATGE</a:t>
            </a:r>
          </a:p>
        </p:txBody>
      </p:sp>
    </p:spTree>
    <p:extLst>
      <p:ext uri="{BB962C8B-B14F-4D97-AF65-F5344CB8AC3E}">
        <p14:creationId xmlns:p14="http://schemas.microsoft.com/office/powerpoint/2010/main" val="3642602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_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599440" y="2052321"/>
            <a:ext cx="6939280" cy="373029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DD3E510-0ECE-0E44-91DF-D604C1B67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40" y="0"/>
            <a:ext cx="1087120" cy="1239317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0619CBC6-5CC9-8A44-A6F1-54D51BCA2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440" y="1332853"/>
            <a:ext cx="6939280" cy="542441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rtl="0">
              <a:defRPr sz="3200" b="1" i="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rtl="0"/>
            <a:r>
              <a:rPr lang="es-ES" noProof="0"/>
              <a:t>TÍtol</a:t>
            </a:r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195" y="0"/>
            <a:ext cx="1210937" cy="121093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640" y="6040437"/>
            <a:ext cx="801426" cy="80142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17047" y="5605510"/>
            <a:ext cx="1311659" cy="1311659"/>
          </a:xfrm>
          <a:prstGeom prst="rect">
            <a:avLst/>
          </a:prstGeom>
        </p:spPr>
      </p:pic>
      <p:sp>
        <p:nvSpPr>
          <p:cNvPr id="19" name="Marcador de posición de contenido 2"/>
          <p:cNvSpPr>
            <a:spLocks noGrp="1"/>
          </p:cNvSpPr>
          <p:nvPr>
            <p:ph idx="14" hasCustomPrompt="1"/>
          </p:nvPr>
        </p:nvSpPr>
        <p:spPr>
          <a:xfrm flipH="1">
            <a:off x="8111065" y="0"/>
            <a:ext cx="4080933" cy="1239317"/>
          </a:xfrm>
          <a:prstGeom prst="rect">
            <a:avLst/>
          </a:prstGeom>
        </p:spPr>
        <p:txBody>
          <a:bodyPr lIns="0" tIns="0" rIns="0" bIns="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 rtl="0"/>
            <a:r>
              <a:rPr lang="es-ES" noProof="0"/>
              <a:t>LOGO</a:t>
            </a:r>
            <a:br>
              <a:rPr lang="es-ES" noProof="0"/>
            </a:br>
            <a:r>
              <a:rPr lang="es-ES" noProof="0"/>
              <a:t>PROJECTE</a:t>
            </a:r>
          </a:p>
        </p:txBody>
      </p:sp>
      <p:sp>
        <p:nvSpPr>
          <p:cNvPr id="20" name="Marcador de posición de contenido 2"/>
          <p:cNvSpPr>
            <a:spLocks noGrp="1"/>
          </p:cNvSpPr>
          <p:nvPr>
            <p:ph idx="13" hasCustomPrompt="1"/>
          </p:nvPr>
        </p:nvSpPr>
        <p:spPr>
          <a:xfrm flipH="1">
            <a:off x="8111066" y="1330412"/>
            <a:ext cx="4080934" cy="5527588"/>
          </a:xfrm>
          <a:prstGeom prst="rect">
            <a:avLst/>
          </a:prstGeom>
        </p:spPr>
        <p:txBody>
          <a:bodyPr lIns="0" tIns="0" rIns="0" bIns="0" rtlCol="0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 rtl="0"/>
            <a:r>
              <a:rPr lang="es-ES" noProof="0"/>
              <a:t>IMATGE</a:t>
            </a:r>
          </a:p>
        </p:txBody>
      </p:sp>
    </p:spTree>
    <p:extLst>
      <p:ext uri="{BB962C8B-B14F-4D97-AF65-F5344CB8AC3E}">
        <p14:creationId xmlns:p14="http://schemas.microsoft.com/office/powerpoint/2010/main" val="1041492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_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599440" y="2052321"/>
            <a:ext cx="6939280" cy="373029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DD3E510-0ECE-0E44-91DF-D604C1B67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40" y="0"/>
            <a:ext cx="1087120" cy="1239317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0619CBC6-5CC9-8A44-A6F1-54D51BCA2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440" y="1332853"/>
            <a:ext cx="6939280" cy="542441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rtl="0">
              <a:defRPr sz="3200" b="1" i="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rtl="0"/>
            <a:r>
              <a:rPr lang="es-ES" noProof="0"/>
              <a:t>TÍtol</a:t>
            </a: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78108" y="121550"/>
            <a:ext cx="1043492" cy="104349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78" y="-26358"/>
            <a:ext cx="1339308" cy="1339308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999" y="6250212"/>
            <a:ext cx="607788" cy="607788"/>
          </a:xfrm>
          <a:prstGeom prst="rect">
            <a:avLst/>
          </a:prstGeom>
        </p:spPr>
      </p:pic>
      <p:sp>
        <p:nvSpPr>
          <p:cNvPr id="19" name="Marcador de posición de contenido 2"/>
          <p:cNvSpPr>
            <a:spLocks noGrp="1"/>
          </p:cNvSpPr>
          <p:nvPr>
            <p:ph idx="14" hasCustomPrompt="1"/>
          </p:nvPr>
        </p:nvSpPr>
        <p:spPr>
          <a:xfrm flipH="1">
            <a:off x="8111065" y="0"/>
            <a:ext cx="4080933" cy="1239317"/>
          </a:xfrm>
          <a:prstGeom prst="rect">
            <a:avLst/>
          </a:prstGeom>
        </p:spPr>
        <p:txBody>
          <a:bodyPr lIns="0" tIns="0" rIns="0" bIns="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 rtl="0"/>
            <a:r>
              <a:rPr lang="es-ES" noProof="0"/>
              <a:t>LOGO</a:t>
            </a:r>
            <a:br>
              <a:rPr lang="es-ES" noProof="0"/>
            </a:br>
            <a:r>
              <a:rPr lang="es-ES" noProof="0"/>
              <a:t>PROJECTE</a:t>
            </a:r>
          </a:p>
        </p:txBody>
      </p:sp>
      <p:sp>
        <p:nvSpPr>
          <p:cNvPr id="20" name="Marcador de posición de contenido 2"/>
          <p:cNvSpPr>
            <a:spLocks noGrp="1"/>
          </p:cNvSpPr>
          <p:nvPr>
            <p:ph idx="13" hasCustomPrompt="1"/>
          </p:nvPr>
        </p:nvSpPr>
        <p:spPr>
          <a:xfrm flipH="1">
            <a:off x="8111066" y="1330412"/>
            <a:ext cx="4080934" cy="5527588"/>
          </a:xfrm>
          <a:prstGeom prst="rect">
            <a:avLst/>
          </a:prstGeom>
        </p:spPr>
        <p:txBody>
          <a:bodyPr lIns="0" tIns="0" rIns="0" bIns="0" rtlCol="0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 rtl="0"/>
            <a:r>
              <a:rPr lang="es-ES" noProof="0"/>
              <a:t>IMATGE</a:t>
            </a:r>
          </a:p>
        </p:txBody>
      </p:sp>
    </p:spTree>
    <p:extLst>
      <p:ext uri="{BB962C8B-B14F-4D97-AF65-F5344CB8AC3E}">
        <p14:creationId xmlns:p14="http://schemas.microsoft.com/office/powerpoint/2010/main" val="417052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_V6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DD3E510-0ECE-0E44-91DF-D604C1B675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9440" y="0"/>
            <a:ext cx="1087120" cy="1239317"/>
          </a:xfrm>
          <a:prstGeom prst="rect">
            <a:avLst/>
          </a:prstGeom>
        </p:spPr>
      </p:pic>
      <p:sp>
        <p:nvSpPr>
          <p:cNvPr id="4" name="Marcador de posición de contenido 2"/>
          <p:cNvSpPr>
            <a:spLocks noGrp="1"/>
          </p:cNvSpPr>
          <p:nvPr>
            <p:ph idx="14" hasCustomPrompt="1"/>
          </p:nvPr>
        </p:nvSpPr>
        <p:spPr>
          <a:xfrm flipH="1">
            <a:off x="8111065" y="0"/>
            <a:ext cx="4080933" cy="1239317"/>
          </a:xfrm>
          <a:prstGeom prst="rect">
            <a:avLst/>
          </a:prstGeom>
        </p:spPr>
        <p:txBody>
          <a:bodyPr lIns="0" tIns="0" rIns="0" bIns="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 rtl="0"/>
            <a:r>
              <a:rPr lang="es-ES" noProof="0"/>
              <a:t>LOGO</a:t>
            </a:r>
            <a:br>
              <a:rPr lang="es-ES" noProof="0"/>
            </a:br>
            <a:r>
              <a:rPr lang="es-ES" noProof="0"/>
              <a:t>PROJECTE</a:t>
            </a:r>
          </a:p>
        </p:txBody>
      </p:sp>
      <p:sp>
        <p:nvSpPr>
          <p:cNvPr id="5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1686560" y="2229177"/>
            <a:ext cx="5852159" cy="724529"/>
          </a:xfrm>
          <a:prstGeom prst="rect">
            <a:avLst/>
          </a:prstGeom>
        </p:spPr>
        <p:txBody>
          <a:bodyPr lIns="0" tIns="0" rIns="0" bIns="0" rtlCol="0" anchor="ctr">
            <a:norm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0619CBC6-5CC9-8A44-A6F1-54D51BCA2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440" y="1332853"/>
            <a:ext cx="6939280" cy="542441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rtl="0">
              <a:defRPr sz="3200" b="1" i="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rtl="0"/>
            <a:r>
              <a:rPr lang="es-ES" noProof="0"/>
              <a:t>TÍtol</a:t>
            </a:r>
          </a:p>
        </p:txBody>
      </p:sp>
      <p:sp>
        <p:nvSpPr>
          <p:cNvPr id="7" name="Marcador de posición de contenido 2"/>
          <p:cNvSpPr>
            <a:spLocks noGrp="1"/>
          </p:cNvSpPr>
          <p:nvPr>
            <p:ph idx="13" hasCustomPrompt="1"/>
          </p:nvPr>
        </p:nvSpPr>
        <p:spPr>
          <a:xfrm flipH="1">
            <a:off x="8111066" y="1330412"/>
            <a:ext cx="4080934" cy="5527588"/>
          </a:xfrm>
          <a:prstGeom prst="rect">
            <a:avLst/>
          </a:prstGeom>
        </p:spPr>
        <p:txBody>
          <a:bodyPr lIns="0" tIns="0" rIns="0" bIns="0" rtlCol="0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 rtl="0"/>
            <a:r>
              <a:rPr lang="es-ES" noProof="0"/>
              <a:t>IMATGE</a:t>
            </a:r>
          </a:p>
        </p:txBody>
      </p:sp>
      <p:sp>
        <p:nvSpPr>
          <p:cNvPr id="9" name="Marcador de posición de contenido 2"/>
          <p:cNvSpPr>
            <a:spLocks noGrp="1"/>
          </p:cNvSpPr>
          <p:nvPr>
            <p:ph idx="15" hasCustomPrompt="1"/>
          </p:nvPr>
        </p:nvSpPr>
        <p:spPr>
          <a:xfrm>
            <a:off x="599440" y="2229177"/>
            <a:ext cx="720000" cy="724529"/>
          </a:xfrm>
          <a:prstGeom prst="rect">
            <a:avLst/>
          </a:prstGeom>
        </p:spPr>
        <p:txBody>
          <a:bodyPr lIns="0" tIns="0" rIns="0" bIns="0" rtlCol="0" anchor="ctr">
            <a:normAutofit/>
          </a:bodyPr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 rtl="0"/>
            <a:r>
              <a:rPr lang="es-ES" noProof="0"/>
              <a:t>ICONA</a:t>
            </a:r>
          </a:p>
        </p:txBody>
      </p:sp>
      <p:sp>
        <p:nvSpPr>
          <p:cNvPr id="10" name="Marcador de posición de contenido 2"/>
          <p:cNvSpPr>
            <a:spLocks noGrp="1"/>
          </p:cNvSpPr>
          <p:nvPr>
            <p:ph idx="16" hasCustomPrompt="1"/>
          </p:nvPr>
        </p:nvSpPr>
        <p:spPr>
          <a:xfrm>
            <a:off x="1686560" y="3205824"/>
            <a:ext cx="5852159" cy="724529"/>
          </a:xfrm>
          <a:prstGeom prst="rect">
            <a:avLst/>
          </a:prstGeom>
        </p:spPr>
        <p:txBody>
          <a:bodyPr lIns="0" tIns="0" rIns="0" bIns="0" rtlCol="0" anchor="ctr">
            <a:norm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1" name="Marcador de posición de contenido 2"/>
          <p:cNvSpPr>
            <a:spLocks noGrp="1"/>
          </p:cNvSpPr>
          <p:nvPr>
            <p:ph idx="17" hasCustomPrompt="1"/>
          </p:nvPr>
        </p:nvSpPr>
        <p:spPr>
          <a:xfrm>
            <a:off x="599440" y="3205824"/>
            <a:ext cx="720000" cy="724529"/>
          </a:xfrm>
          <a:prstGeom prst="rect">
            <a:avLst/>
          </a:prstGeom>
        </p:spPr>
        <p:txBody>
          <a:bodyPr lIns="0" tIns="0" rIns="0" bIns="0" rtlCol="0" anchor="ctr">
            <a:normAutofit/>
          </a:bodyPr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 rtl="0"/>
            <a:r>
              <a:rPr lang="es-ES" noProof="0"/>
              <a:t>ICONA</a:t>
            </a:r>
          </a:p>
        </p:txBody>
      </p:sp>
      <p:sp>
        <p:nvSpPr>
          <p:cNvPr id="12" name="Marcador de posición de contenido 2"/>
          <p:cNvSpPr>
            <a:spLocks noGrp="1"/>
          </p:cNvSpPr>
          <p:nvPr>
            <p:ph idx="18" hasCustomPrompt="1"/>
          </p:nvPr>
        </p:nvSpPr>
        <p:spPr>
          <a:xfrm>
            <a:off x="1686560" y="4182471"/>
            <a:ext cx="5852159" cy="724529"/>
          </a:xfrm>
          <a:prstGeom prst="rect">
            <a:avLst/>
          </a:prstGeom>
        </p:spPr>
        <p:txBody>
          <a:bodyPr lIns="0" tIns="0" rIns="0" bIns="0" rtlCol="0" anchor="ctr">
            <a:norm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3" name="Marcador de posición de contenido 2"/>
          <p:cNvSpPr>
            <a:spLocks noGrp="1"/>
          </p:cNvSpPr>
          <p:nvPr>
            <p:ph idx="19" hasCustomPrompt="1"/>
          </p:nvPr>
        </p:nvSpPr>
        <p:spPr>
          <a:xfrm>
            <a:off x="599440" y="4182471"/>
            <a:ext cx="720000" cy="724529"/>
          </a:xfrm>
          <a:prstGeom prst="rect">
            <a:avLst/>
          </a:prstGeom>
        </p:spPr>
        <p:txBody>
          <a:bodyPr lIns="0" tIns="0" rIns="0" bIns="0" rtlCol="0" anchor="ctr">
            <a:normAutofit/>
          </a:bodyPr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 rtl="0"/>
            <a:r>
              <a:rPr lang="es-ES" noProof="0"/>
              <a:t>ICONA</a:t>
            </a:r>
          </a:p>
        </p:txBody>
      </p:sp>
      <p:sp>
        <p:nvSpPr>
          <p:cNvPr id="14" name="Marcador de posición de contenido 2"/>
          <p:cNvSpPr>
            <a:spLocks noGrp="1"/>
          </p:cNvSpPr>
          <p:nvPr>
            <p:ph idx="20" hasCustomPrompt="1"/>
          </p:nvPr>
        </p:nvSpPr>
        <p:spPr>
          <a:xfrm>
            <a:off x="1686560" y="5132346"/>
            <a:ext cx="5852159" cy="724529"/>
          </a:xfrm>
          <a:prstGeom prst="rect">
            <a:avLst/>
          </a:prstGeom>
        </p:spPr>
        <p:txBody>
          <a:bodyPr lIns="0" tIns="0" rIns="0" bIns="0" rtlCol="0" anchor="ctr">
            <a:norm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5" name="Marcador de posición de contenido 2"/>
          <p:cNvSpPr>
            <a:spLocks noGrp="1"/>
          </p:cNvSpPr>
          <p:nvPr>
            <p:ph idx="21" hasCustomPrompt="1"/>
          </p:nvPr>
        </p:nvSpPr>
        <p:spPr>
          <a:xfrm>
            <a:off x="599440" y="5132346"/>
            <a:ext cx="720000" cy="724529"/>
          </a:xfrm>
          <a:prstGeom prst="rect">
            <a:avLst/>
          </a:prstGeom>
        </p:spPr>
        <p:txBody>
          <a:bodyPr lIns="0" tIns="0" rIns="0" bIns="0" rtlCol="0" anchor="ctr">
            <a:normAutofit/>
          </a:bodyPr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 rtl="0"/>
            <a:r>
              <a:rPr lang="es-ES" noProof="0"/>
              <a:t>ICONA</a:t>
            </a:r>
          </a:p>
        </p:txBody>
      </p:sp>
    </p:spTree>
    <p:extLst>
      <p:ext uri="{BB962C8B-B14F-4D97-AF65-F5344CB8AC3E}">
        <p14:creationId xmlns:p14="http://schemas.microsoft.com/office/powerpoint/2010/main" val="1485328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_V7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DD3E510-0ECE-0E44-91DF-D604C1B675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9440" y="0"/>
            <a:ext cx="1087120" cy="1239317"/>
          </a:xfrm>
          <a:prstGeom prst="rect">
            <a:avLst/>
          </a:prstGeom>
        </p:spPr>
      </p:pic>
      <p:sp>
        <p:nvSpPr>
          <p:cNvPr id="5" name="Marcador de posición de contenido 2"/>
          <p:cNvSpPr>
            <a:spLocks noGrp="1"/>
          </p:cNvSpPr>
          <p:nvPr>
            <p:ph idx="14" hasCustomPrompt="1"/>
          </p:nvPr>
        </p:nvSpPr>
        <p:spPr>
          <a:xfrm flipH="1">
            <a:off x="8111065" y="0"/>
            <a:ext cx="4080933" cy="1239317"/>
          </a:xfrm>
          <a:prstGeom prst="rect">
            <a:avLst/>
          </a:prstGeom>
        </p:spPr>
        <p:txBody>
          <a:bodyPr lIns="0" tIns="0" rIns="0" bIns="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 rtl="0"/>
            <a:r>
              <a:rPr lang="es-ES" noProof="0"/>
              <a:t>LOGO</a:t>
            </a:r>
            <a:br>
              <a:rPr lang="es-ES" noProof="0"/>
            </a:br>
            <a:r>
              <a:rPr lang="es-ES" noProof="0"/>
              <a:t>PROJECTE</a:t>
            </a:r>
          </a:p>
        </p:txBody>
      </p:sp>
      <p:sp>
        <p:nvSpPr>
          <p:cNvPr id="6" name="Marcador de posición de contenido 2"/>
          <p:cNvSpPr>
            <a:spLocks noGrp="1"/>
          </p:cNvSpPr>
          <p:nvPr>
            <p:ph idx="13" hasCustomPrompt="1"/>
          </p:nvPr>
        </p:nvSpPr>
        <p:spPr>
          <a:xfrm flipH="1">
            <a:off x="599440" y="1744133"/>
            <a:ext cx="10982960" cy="4351867"/>
          </a:xfrm>
          <a:prstGeom prst="rect">
            <a:avLst/>
          </a:prstGeom>
        </p:spPr>
        <p:txBody>
          <a:bodyPr lIns="0" tIns="0" rIns="0" bIns="0" rtlCol="0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 rtl="0"/>
            <a:r>
              <a:rPr lang="es-ES" noProof="0"/>
              <a:t>IMATGE</a:t>
            </a:r>
          </a:p>
        </p:txBody>
      </p:sp>
    </p:spTree>
    <p:extLst>
      <p:ext uri="{BB962C8B-B14F-4D97-AF65-F5344CB8AC3E}">
        <p14:creationId xmlns:p14="http://schemas.microsoft.com/office/powerpoint/2010/main" val="1563408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_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524000" y="1628626"/>
            <a:ext cx="9144000" cy="1584102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400"/>
            </a:lvl1pPr>
          </a:lstStyle>
          <a:p>
            <a:r>
              <a:rPr lang="es-ES" noProof="0"/>
              <a:t>Títol de secció</a:t>
            </a:r>
            <a:endParaRPr lang="ca-ES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Text</a:t>
            </a:r>
            <a:endParaRPr lang="ca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DD3E510-0ECE-0E44-91DF-D604C1B675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9440" y="0"/>
            <a:ext cx="1087120" cy="1239317"/>
          </a:xfrm>
          <a:prstGeom prst="rect">
            <a:avLst/>
          </a:prstGeom>
        </p:spPr>
      </p:pic>
      <p:sp>
        <p:nvSpPr>
          <p:cNvPr id="10" name="Marcador de posición de contenido 2"/>
          <p:cNvSpPr>
            <a:spLocks noGrp="1"/>
          </p:cNvSpPr>
          <p:nvPr>
            <p:ph idx="14" hasCustomPrompt="1"/>
          </p:nvPr>
        </p:nvSpPr>
        <p:spPr>
          <a:xfrm flipH="1">
            <a:off x="8111065" y="0"/>
            <a:ext cx="4080933" cy="1239317"/>
          </a:xfrm>
          <a:prstGeom prst="rect">
            <a:avLst/>
          </a:prstGeom>
        </p:spPr>
        <p:txBody>
          <a:bodyPr lIns="0" tIns="0" rIns="0" bIns="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 rtl="0"/>
            <a:r>
              <a:rPr lang="es-ES" noProof="0"/>
              <a:t>LOGO</a:t>
            </a:r>
            <a:br>
              <a:rPr lang="es-ES" noProof="0"/>
            </a:br>
            <a:r>
              <a:rPr lang="es-ES" noProof="0"/>
              <a:t>PROJECTE</a:t>
            </a:r>
          </a:p>
        </p:txBody>
      </p:sp>
    </p:spTree>
    <p:extLst>
      <p:ext uri="{BB962C8B-B14F-4D97-AF65-F5344CB8AC3E}">
        <p14:creationId xmlns:p14="http://schemas.microsoft.com/office/powerpoint/2010/main" val="2286126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número de diapositiva 5"/>
          <p:cNvSpPr txBox="1">
            <a:spLocks/>
          </p:cNvSpPr>
          <p:nvPr userDrawn="1"/>
        </p:nvSpPr>
        <p:spPr>
          <a:xfrm>
            <a:off x="516228" y="6299690"/>
            <a:ext cx="14156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a-ES"/>
            </a:defPPr>
            <a:lvl1pPr marL="0" algn="l" defTabSz="914400" rtl="0" eaLnBrk="1" latinLnBrk="0" hangingPunct="1"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E1AD0B-AF71-439D-B244-AB44D7CB466C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0137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7" r:id="rId2"/>
    <p:sldLayoutId id="2147483663" r:id="rId3"/>
    <p:sldLayoutId id="2147483664" r:id="rId4"/>
    <p:sldLayoutId id="2147483665" r:id="rId5"/>
    <p:sldLayoutId id="2147483666" r:id="rId6"/>
    <p:sldLayoutId id="2147483669" r:id="rId7"/>
    <p:sldLayoutId id="2147483661" r:id="rId8"/>
    <p:sldLayoutId id="2147483662" r:id="rId9"/>
    <p:sldLayoutId id="2147483659" r:id="rId10"/>
    <p:sldLayoutId id="214748367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7E6C69"/>
          </a:solidFill>
          <a:latin typeface="+mj-lt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1"/>
        </a:buClr>
        <a:buFont typeface="Tipo de letra del sistema"/>
        <a:buChar char="▸"/>
        <a:defRPr sz="2800" kern="1200">
          <a:solidFill>
            <a:schemeClr val="tx1"/>
          </a:solidFill>
          <a:latin typeface="+mj-lt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1"/>
        </a:buClr>
        <a:buFont typeface="Tipo de letra del sistema"/>
        <a:buChar char="▸"/>
        <a:defRPr sz="2400" kern="1200">
          <a:solidFill>
            <a:schemeClr val="tx1"/>
          </a:solidFill>
          <a:latin typeface="+mj-lt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1"/>
        </a:buClr>
        <a:buFont typeface="Tipo de letra del sistema"/>
        <a:buChar char="▸"/>
        <a:defRPr sz="2000" kern="1200">
          <a:solidFill>
            <a:schemeClr val="tx1"/>
          </a:solidFill>
          <a:latin typeface="+mj-lt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1"/>
        </a:buClr>
        <a:buFont typeface="Tipo de letra del sistema"/>
        <a:buChar char="▸"/>
        <a:defRPr sz="1800" kern="1200">
          <a:solidFill>
            <a:schemeClr val="tx1"/>
          </a:solidFill>
          <a:latin typeface="+mj-lt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1"/>
        </a:buClr>
        <a:buFont typeface="Tipo de letra del sistema"/>
        <a:buChar char="▸"/>
        <a:defRPr sz="1800" kern="1200">
          <a:solidFill>
            <a:schemeClr val="tx1"/>
          </a:solidFill>
          <a:latin typeface="+mj-lt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7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89839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Marcador de contenido 22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22" name="Marcador de contenido 2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95840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11" name="Subtítulo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12" name="Marcador de contenido 11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16395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arcador de contenido 1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18418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99440" y="1502186"/>
            <a:ext cx="6939280" cy="579277"/>
          </a:xfrm>
        </p:spPr>
        <p:txBody>
          <a:bodyPr>
            <a:normAutofit/>
          </a:bodyPr>
          <a:lstStyle/>
          <a:p>
            <a:r>
              <a:rPr lang="ca-ES" b="1"/>
              <a:t>Qui som?</a:t>
            </a:r>
            <a:endParaRPr lang="es-ES"/>
          </a:p>
        </p:txBody>
      </p:sp>
      <p:sp>
        <p:nvSpPr>
          <p:cNvPr id="21" name="Rectángulo 20"/>
          <p:cNvSpPr/>
          <p:nvPr/>
        </p:nvSpPr>
        <p:spPr>
          <a:xfrm>
            <a:off x="736978" y="4485973"/>
            <a:ext cx="6014197" cy="423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>
              <a:spcAft>
                <a:spcPts val="0"/>
              </a:spcAft>
              <a:buSzPct val="75000"/>
              <a:tabLst>
                <a:tab pos="72000" algn="r"/>
              </a:tabLst>
            </a:pPr>
            <a:r>
              <a:rPr lang="ca-ES" sz="2400" i="1">
                <a:solidFill>
                  <a:srgbClr val="7C6C69"/>
                </a:solidFill>
              </a:rPr>
              <a:t>“Més de 30 anys recolzant la ciència”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736978" y="2482628"/>
            <a:ext cx="6194400" cy="18250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spcAft>
                <a:spcPts val="0"/>
              </a:spcAft>
              <a:buSzPct val="75000"/>
              <a:tabLst>
                <a:tab pos="72000" algn="r"/>
              </a:tabLst>
            </a:pPr>
            <a:r>
              <a:rPr lang="ca-ES" sz="1600" b="1">
                <a:solidFill>
                  <a:srgbClr val="7C6C69"/>
                </a:solidFill>
              </a:rPr>
              <a:t>Fundació Catalana per a la Recerca i la Innovació</a:t>
            </a:r>
          </a:p>
          <a:p>
            <a:pPr>
              <a:spcAft>
                <a:spcPts val="0"/>
              </a:spcAft>
              <a:buSzPct val="75000"/>
              <a:tabLst>
                <a:tab pos="72000" algn="r"/>
              </a:tabLst>
            </a:pPr>
            <a:endParaRPr lang="ca-ES" sz="1600">
              <a:solidFill>
                <a:srgbClr val="7C6C69"/>
              </a:solidFill>
            </a:endParaRPr>
          </a:p>
          <a:p>
            <a:pPr>
              <a:spcAft>
                <a:spcPts val="0"/>
              </a:spcAft>
              <a:buSzPct val="75000"/>
              <a:tabLst>
                <a:tab pos="72000" algn="r"/>
              </a:tabLst>
            </a:pPr>
            <a:r>
              <a:rPr lang="ca-ES" sz="1600">
                <a:solidFill>
                  <a:srgbClr val="7C6C69"/>
                </a:solidFill>
              </a:rPr>
              <a:t>Entitat privada sense afany de lucre nascuda el 1986.</a:t>
            </a:r>
          </a:p>
          <a:p>
            <a:pPr>
              <a:spcAft>
                <a:spcPts val="0"/>
              </a:spcAft>
              <a:buSzPct val="75000"/>
              <a:tabLst>
                <a:tab pos="72000" algn="r"/>
              </a:tabLst>
            </a:pPr>
            <a:endParaRPr lang="ca-ES" sz="1600">
              <a:solidFill>
                <a:srgbClr val="7C6C69"/>
              </a:solidFill>
            </a:endParaRPr>
          </a:p>
          <a:p>
            <a:pPr>
              <a:spcAft>
                <a:spcPts val="0"/>
              </a:spcAft>
              <a:buSzPct val="75000"/>
              <a:tabLst>
                <a:tab pos="72000" algn="r"/>
              </a:tabLst>
            </a:pPr>
            <a:r>
              <a:rPr lang="ca-ES" sz="1600">
                <a:solidFill>
                  <a:srgbClr val="7C6C69"/>
                </a:solidFill>
              </a:rPr>
              <a:t>Disseminem la recerca i la innovació entre la societat per fomentar la cultura científica, les vocacions cientificotècniques, la cooperació publicoprivada i l’emprenedoria en R+D.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544" y="0"/>
            <a:ext cx="1640522" cy="164052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076" y="125822"/>
            <a:ext cx="1081763" cy="1081763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1A3F9AE4-2480-C64B-9C8C-F568C186390F}"/>
              </a:ext>
            </a:extLst>
          </p:cNvPr>
          <p:cNvGrpSpPr/>
          <p:nvPr/>
        </p:nvGrpSpPr>
        <p:grpSpPr>
          <a:xfrm>
            <a:off x="7634255" y="2475986"/>
            <a:ext cx="1837123" cy="2445909"/>
            <a:chOff x="7634255" y="820261"/>
            <a:chExt cx="4053840" cy="5397203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48BFC40D-A9DD-4F47-A410-89E7B0DAA6EA}"/>
                </a:ext>
              </a:extLst>
            </p:cNvPr>
            <p:cNvSpPr/>
            <p:nvPr/>
          </p:nvSpPr>
          <p:spPr>
            <a:xfrm>
              <a:off x="7634255" y="820261"/>
              <a:ext cx="4053840" cy="53972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4" name="Imagen 3" descr="Un hombre con lentes y camisa blanca&#10;&#10;Descripción generada automáticamente con confianza media">
              <a:extLst>
                <a:ext uri="{FF2B5EF4-FFF2-40B4-BE49-F238E27FC236}">
                  <a16:creationId xmlns:a16="http://schemas.microsoft.com/office/drawing/2014/main" id="{0EDF0294-4BF9-624F-A386-9B9C6F546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4255" y="881546"/>
              <a:ext cx="4053840" cy="5315598"/>
            </a:xfrm>
            <a:prstGeom prst="rect">
              <a:avLst/>
            </a:prstGeom>
          </p:spPr>
        </p:pic>
      </p:grpSp>
      <p:sp>
        <p:nvSpPr>
          <p:cNvPr id="10" name="Rectángulo 9">
            <a:extLst>
              <a:ext uri="{FF2B5EF4-FFF2-40B4-BE49-F238E27FC236}">
                <a16:creationId xmlns:a16="http://schemas.microsoft.com/office/drawing/2014/main" id="{276B4851-E827-E64A-B762-FBD81A564946}"/>
              </a:ext>
            </a:extLst>
          </p:cNvPr>
          <p:cNvSpPr/>
          <p:nvPr/>
        </p:nvSpPr>
        <p:spPr>
          <a:xfrm>
            <a:off x="7538721" y="5252826"/>
            <a:ext cx="1932658" cy="738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a-ES" sz="10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Joan Oró</a:t>
            </a:r>
            <a:br>
              <a:rPr lang="ca-ES" sz="10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a-ES" sz="1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Impulsor i fundador de la Fundació Catalana per a la Recerca i la Innovació</a:t>
            </a:r>
            <a:endParaRPr lang="es-ES" sz="1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93A6B2F4-7E19-5C47-A937-916CA046B095}"/>
              </a:ext>
            </a:extLst>
          </p:cNvPr>
          <p:cNvSpPr/>
          <p:nvPr/>
        </p:nvSpPr>
        <p:spPr>
          <a:xfrm>
            <a:off x="9867716" y="2468610"/>
            <a:ext cx="1837123" cy="2445909"/>
          </a:xfrm>
          <a:prstGeom prst="rect">
            <a:avLst/>
          </a:prstGeom>
          <a:solidFill>
            <a:srgbClr val="2B549E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9" name="Imagen 28" descr="Torre de un edificio&#10;&#10;Descripción generada automáticamente">
            <a:extLst>
              <a:ext uri="{FF2B5EF4-FFF2-40B4-BE49-F238E27FC236}">
                <a16:creationId xmlns:a16="http://schemas.microsoft.com/office/drawing/2014/main" id="{C330EDC4-DF5F-0A44-AD3A-E3487E2D0B4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" r="14160"/>
          <a:stretch/>
        </p:blipFill>
        <p:spPr>
          <a:xfrm>
            <a:off x="9867716" y="3003769"/>
            <a:ext cx="1837123" cy="1908917"/>
          </a:xfrm>
          <a:prstGeom prst="rect">
            <a:avLst/>
          </a:prstGeom>
        </p:spPr>
      </p:pic>
      <p:sp>
        <p:nvSpPr>
          <p:cNvPr id="31" name="Rectángulo 30">
            <a:extLst>
              <a:ext uri="{FF2B5EF4-FFF2-40B4-BE49-F238E27FC236}">
                <a16:creationId xmlns:a16="http://schemas.microsoft.com/office/drawing/2014/main" id="{1FDBA9A9-F89A-C944-BCD3-5D282B9046B0}"/>
              </a:ext>
            </a:extLst>
          </p:cNvPr>
          <p:cNvSpPr/>
          <p:nvPr/>
        </p:nvSpPr>
        <p:spPr>
          <a:xfrm>
            <a:off x="9867716" y="5252825"/>
            <a:ext cx="1932658" cy="738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a-ES" sz="10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Fundació Catalana per a la Recerca i la Innovació</a:t>
            </a:r>
            <a:br>
              <a:rPr lang="ca-ES" sz="10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a-ES" sz="1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Pg. Lluís Companys, 23 </a:t>
            </a:r>
            <a:br>
              <a:rPr lang="ca-ES" sz="1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a-ES" sz="1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08010 Barcelona</a:t>
            </a:r>
            <a:endParaRPr lang="es-ES" sz="1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Agrupa 1">
            <a:extLst>
              <a:ext uri="{FF2B5EF4-FFF2-40B4-BE49-F238E27FC236}">
                <a16:creationId xmlns:a16="http://schemas.microsoft.com/office/drawing/2014/main" id="{1281B166-64E1-4661-BE4C-D183940EBBD7}"/>
              </a:ext>
            </a:extLst>
          </p:cNvPr>
          <p:cNvGrpSpPr/>
          <p:nvPr/>
        </p:nvGrpSpPr>
        <p:grpSpPr>
          <a:xfrm>
            <a:off x="436782" y="5211568"/>
            <a:ext cx="6680388" cy="1245608"/>
            <a:chOff x="436782" y="5211568"/>
            <a:chExt cx="6680388" cy="1245608"/>
          </a:xfrm>
        </p:grpSpPr>
        <p:pic>
          <p:nvPicPr>
            <p:cNvPr id="27" name="Imagen 26" descr="Logotipo&#10;&#10;Descripción generada automáticamente">
              <a:extLst>
                <a:ext uri="{FF2B5EF4-FFF2-40B4-BE49-F238E27FC236}">
                  <a16:creationId xmlns:a16="http://schemas.microsoft.com/office/drawing/2014/main" id="{37C8D1BA-BCD8-D342-8651-7FAE448D3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4301" y="5877899"/>
              <a:ext cx="1737831" cy="579277"/>
            </a:xfrm>
            <a:prstGeom prst="rect">
              <a:avLst/>
            </a:prstGeom>
          </p:spPr>
        </p:pic>
        <p:pic>
          <p:nvPicPr>
            <p:cNvPr id="33" name="Imagen 32" descr="Logotipo&#10;&#10;Descripción generada automáticamente">
              <a:extLst>
                <a:ext uri="{FF2B5EF4-FFF2-40B4-BE49-F238E27FC236}">
                  <a16:creationId xmlns:a16="http://schemas.microsoft.com/office/drawing/2014/main" id="{15F5B023-204E-024E-84EE-6FC83A2616D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1820" y="5877899"/>
              <a:ext cx="1737831" cy="579277"/>
            </a:xfrm>
            <a:prstGeom prst="rect">
              <a:avLst/>
            </a:prstGeom>
          </p:spPr>
        </p:pic>
        <p:pic>
          <p:nvPicPr>
            <p:cNvPr id="35" name="Imagen 34" descr="Logotipo&#10;&#10;Descripción generada automáticamente">
              <a:extLst>
                <a:ext uri="{FF2B5EF4-FFF2-40B4-BE49-F238E27FC236}">
                  <a16:creationId xmlns:a16="http://schemas.microsoft.com/office/drawing/2014/main" id="{24DA72A3-5228-834B-80F3-114EFCA9D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1820" y="5211568"/>
              <a:ext cx="1737831" cy="579277"/>
            </a:xfrm>
            <a:prstGeom prst="rect">
              <a:avLst/>
            </a:prstGeom>
          </p:spPr>
        </p:pic>
        <p:pic>
          <p:nvPicPr>
            <p:cNvPr id="37" name="Imagen 36" descr="Interfaz de usuario gráfica&#10;&#10;Descripción generada automáticamente">
              <a:extLst>
                <a:ext uri="{FF2B5EF4-FFF2-40B4-BE49-F238E27FC236}">
                  <a16:creationId xmlns:a16="http://schemas.microsoft.com/office/drawing/2014/main" id="{17A77071-405D-D740-A523-5DF5D10CB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782" y="5211568"/>
              <a:ext cx="1737831" cy="579277"/>
            </a:xfrm>
            <a:prstGeom prst="rect">
              <a:avLst/>
            </a:prstGeom>
          </p:spPr>
        </p:pic>
        <p:pic>
          <p:nvPicPr>
            <p:cNvPr id="39" name="Imagen 38" descr="Imagen que contiene Logotipo&#10;&#10;Descripción generada automáticamente">
              <a:extLst>
                <a:ext uri="{FF2B5EF4-FFF2-40B4-BE49-F238E27FC236}">
                  <a16:creationId xmlns:a16="http://schemas.microsoft.com/office/drawing/2014/main" id="{8D452C9F-37CF-EE40-8A04-1C9D03C543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9339" y="5211568"/>
              <a:ext cx="1737831" cy="579277"/>
            </a:xfrm>
            <a:prstGeom prst="rect">
              <a:avLst/>
            </a:prstGeom>
          </p:spPr>
        </p:pic>
        <p:pic>
          <p:nvPicPr>
            <p:cNvPr id="41" name="Imagen 40" descr="Logotipo&#10;&#10;Descripción generada automáticamente">
              <a:extLst>
                <a:ext uri="{FF2B5EF4-FFF2-40B4-BE49-F238E27FC236}">
                  <a16:creationId xmlns:a16="http://schemas.microsoft.com/office/drawing/2014/main" id="{4E1C3BA7-B62D-C24C-A439-7640ECEB3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9339" y="5877899"/>
              <a:ext cx="1737831" cy="579277"/>
            </a:xfrm>
            <a:prstGeom prst="rect">
              <a:avLst/>
            </a:prstGeom>
          </p:spPr>
        </p:pic>
        <p:pic>
          <p:nvPicPr>
            <p:cNvPr id="43" name="Imagen 42" descr="Interfaz de usuario gráfica, Texto&#10;&#10;Descripción generada automáticamente">
              <a:extLst>
                <a:ext uri="{FF2B5EF4-FFF2-40B4-BE49-F238E27FC236}">
                  <a16:creationId xmlns:a16="http://schemas.microsoft.com/office/drawing/2014/main" id="{B220E64A-327B-C748-B65B-7F6A885D6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4301" y="5211568"/>
              <a:ext cx="1737831" cy="579277"/>
            </a:xfrm>
            <a:prstGeom prst="rect">
              <a:avLst/>
            </a:prstGeom>
          </p:spPr>
        </p:pic>
        <p:pic>
          <p:nvPicPr>
            <p:cNvPr id="45" name="Imagen 44" descr="Texto&#10;&#10;Descripción generada automáticamente">
              <a:extLst>
                <a:ext uri="{FF2B5EF4-FFF2-40B4-BE49-F238E27FC236}">
                  <a16:creationId xmlns:a16="http://schemas.microsoft.com/office/drawing/2014/main" id="{102E2BC0-DD4B-1C40-AB01-2AE1F1AE9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782" y="5877899"/>
              <a:ext cx="1737831" cy="579277"/>
            </a:xfrm>
            <a:prstGeom prst="rect">
              <a:avLst/>
            </a:prstGeom>
          </p:spPr>
        </p:pic>
      </p:grpSp>
      <p:sp>
        <p:nvSpPr>
          <p:cNvPr id="23" name="Rectángulo 22">
            <a:extLst>
              <a:ext uri="{FF2B5EF4-FFF2-40B4-BE49-F238E27FC236}">
                <a16:creationId xmlns:a16="http://schemas.microsoft.com/office/drawing/2014/main" id="{8AD140C2-86A4-7E49-B0F7-19DF6AFF3651}"/>
              </a:ext>
            </a:extLst>
          </p:cNvPr>
          <p:cNvSpPr/>
          <p:nvPr/>
        </p:nvSpPr>
        <p:spPr>
          <a:xfrm>
            <a:off x="7538721" y="5991810"/>
            <a:ext cx="1932658" cy="245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000"/>
              <a:t>1923 - 2004</a:t>
            </a:r>
            <a:endParaRPr lang="es-ES" sz="1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F6122AB9-81AB-334D-AC06-D7FD0F6B056C}"/>
              </a:ext>
            </a:extLst>
          </p:cNvPr>
          <p:cNvSpPr/>
          <p:nvPr/>
        </p:nvSpPr>
        <p:spPr>
          <a:xfrm>
            <a:off x="9892930" y="5991810"/>
            <a:ext cx="1932658" cy="245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000"/>
              <a:t>www.fundaciorecerca.cat</a:t>
            </a:r>
            <a:endParaRPr lang="es-ES" sz="1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770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452286" y="0"/>
            <a:ext cx="1398494" cy="1398494"/>
          </a:xfrm>
          <a:prstGeom prst="rect">
            <a:avLst/>
          </a:prstGeom>
        </p:spPr>
      </p:pic>
      <p:sp>
        <p:nvSpPr>
          <p:cNvPr id="5" name="Título 2">
            <a:extLst>
              <a:ext uri="{FF2B5EF4-FFF2-40B4-BE49-F238E27FC236}">
                <a16:creationId xmlns:a16="http://schemas.microsoft.com/office/drawing/2014/main" id="{EAD28C32-5004-1A42-AF5A-5547E5937C24}"/>
              </a:ext>
            </a:extLst>
          </p:cNvPr>
          <p:cNvSpPr txBox="1">
            <a:spLocks/>
          </p:cNvSpPr>
          <p:nvPr/>
        </p:nvSpPr>
        <p:spPr>
          <a:xfrm>
            <a:off x="599440" y="1502186"/>
            <a:ext cx="6939280" cy="5792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a-ES" b="1"/>
              <a:t>Què fem?</a:t>
            </a:r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821D21D-073D-5B4B-BB9A-95B9469CBEF7}"/>
              </a:ext>
            </a:extLst>
          </p:cNvPr>
          <p:cNvSpPr/>
          <p:nvPr/>
        </p:nvSpPr>
        <p:spPr>
          <a:xfrm>
            <a:off x="723618" y="2118648"/>
            <a:ext cx="7144738" cy="3273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spcAft>
                <a:spcPts val="0"/>
              </a:spcAft>
              <a:buSzPct val="75000"/>
              <a:tabLst>
                <a:tab pos="72000" algn="r"/>
              </a:tabLst>
            </a:pPr>
            <a:r>
              <a:rPr lang="es-ES" sz="1600" b="1">
                <a:solidFill>
                  <a:srgbClr val="7C6C69"/>
                </a:solidFill>
              </a:rPr>
              <a:t>3 seccions per a incrementar l’interès social per la ciència i la innovació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301447F-0BF1-3843-9DAD-0ADB9337EBD9}"/>
              </a:ext>
            </a:extLst>
          </p:cNvPr>
          <p:cNvSpPr/>
          <p:nvPr/>
        </p:nvSpPr>
        <p:spPr>
          <a:xfrm>
            <a:off x="723619" y="2543048"/>
            <a:ext cx="6227900" cy="3947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spcAft>
                <a:spcPts val="0"/>
              </a:spcAft>
              <a:buSzPct val="75000"/>
              <a:tabLst>
                <a:tab pos="72000" algn="r"/>
              </a:tabLst>
            </a:pPr>
            <a:r>
              <a:rPr lang="ca-ES" sz="1300" dirty="0">
                <a:solidFill>
                  <a:srgbClr val="7C6C69"/>
                </a:solidFill>
              </a:rPr>
              <a:t>Creem propostes d’alt impacte per augmentar l’interès social per la recerca, la innovació i la tecnologia.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4C727DD-2040-8A44-A755-FFE720A305ED}"/>
              </a:ext>
            </a:extLst>
          </p:cNvPr>
          <p:cNvSpPr txBox="1"/>
          <p:nvPr/>
        </p:nvSpPr>
        <p:spPr>
          <a:xfrm>
            <a:off x="7294418" y="2549150"/>
            <a:ext cx="4581493" cy="11329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dk1"/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r>
              <a:rPr lang="ca-ES" sz="1250" b="1"/>
              <a:t>Vocacions científiques</a:t>
            </a:r>
            <a:endParaRPr lang="es-ES" sz="1250"/>
          </a:p>
          <a:p>
            <a:r>
              <a:rPr lang="ca-ES" sz="1250"/>
              <a:t>Incrementem les vocacions cientificotècniques i l’interès per l’àmbit STEAM a les escoles, donant suport i actualització als docents i portant científics i científiques a les aules.</a:t>
            </a:r>
            <a:endParaRPr sz="125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001C9DD-6540-844C-8565-9021423401C4}"/>
              </a:ext>
            </a:extLst>
          </p:cNvPr>
          <p:cNvSpPr txBox="1"/>
          <p:nvPr/>
        </p:nvSpPr>
        <p:spPr>
          <a:xfrm>
            <a:off x="7294417" y="3886306"/>
            <a:ext cx="4581493" cy="11637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dk1"/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r>
              <a:rPr lang="ca-ES" sz="1250" b="1"/>
              <a:t>Disseminació i Comunicació</a:t>
            </a:r>
            <a:endParaRPr lang="es-ES" sz="1250"/>
          </a:p>
          <a:p>
            <a:r>
              <a:rPr lang="ca-ES" sz="1250"/>
              <a:t>Generem formats de transmissió del coneixement d’ampli abast, presencials i en línia, per crear cultura científica (Premis Nacionals de Recerca, Setmana de la Ciència...).</a:t>
            </a:r>
            <a:endParaRPr lang="es-ES" sz="125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33A2E95-A550-2F4C-B70D-833A6FB3C275}"/>
              </a:ext>
            </a:extLst>
          </p:cNvPr>
          <p:cNvSpPr txBox="1"/>
          <p:nvPr/>
        </p:nvSpPr>
        <p:spPr>
          <a:xfrm>
            <a:off x="7294416" y="5223462"/>
            <a:ext cx="4581493" cy="11637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dk1"/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r>
              <a:rPr lang="ca-ES" sz="1250" b="1" dirty="0"/>
              <a:t>Innovació</a:t>
            </a:r>
            <a:endParaRPr lang="es-ES" sz="1250" dirty="0"/>
          </a:p>
          <a:p>
            <a:r>
              <a:rPr lang="ca-ES" sz="1250" dirty="0"/>
              <a:t>Fomentem l’actualització i transferència de coneixement procedent de la recerca a l’empresa, sensibilitzant la indústria sobre la cooperació </a:t>
            </a:r>
            <a:r>
              <a:rPr lang="ca-ES" sz="1250" dirty="0" err="1"/>
              <a:t>publicoprivada</a:t>
            </a:r>
            <a:r>
              <a:rPr lang="ca-ES" sz="1250" dirty="0"/>
              <a:t> en R+D+I.</a:t>
            </a:r>
            <a:endParaRPr lang="es-ES" sz="1250" dirty="0"/>
          </a:p>
        </p:txBody>
      </p:sp>
      <p:pic>
        <p:nvPicPr>
          <p:cNvPr id="12" name="Imagen 11" descr="Icono&#10;&#10;Descripción generada automáticamente">
            <a:extLst>
              <a:ext uri="{FF2B5EF4-FFF2-40B4-BE49-F238E27FC236}">
                <a16:creationId xmlns:a16="http://schemas.microsoft.com/office/drawing/2014/main" id="{88E01E83-D8E6-C142-B44E-98E8130DF5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88" y="5543481"/>
            <a:ext cx="503105" cy="503105"/>
          </a:xfrm>
          <a:prstGeom prst="rect">
            <a:avLst/>
          </a:prstGeom>
        </p:spPr>
      </p:pic>
      <p:pic>
        <p:nvPicPr>
          <p:cNvPr id="13" name="Imagen 12" descr="Icono&#10;&#10;Descripción generada automáticamente">
            <a:extLst>
              <a:ext uri="{FF2B5EF4-FFF2-40B4-BE49-F238E27FC236}">
                <a16:creationId xmlns:a16="http://schemas.microsoft.com/office/drawing/2014/main" id="{693114D5-DDCC-8641-B0A6-656941D3D9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20" y="5543481"/>
            <a:ext cx="503105" cy="503105"/>
          </a:xfrm>
          <a:prstGeom prst="rect">
            <a:avLst/>
          </a:prstGeom>
        </p:spPr>
      </p:pic>
      <p:pic>
        <p:nvPicPr>
          <p:cNvPr id="14" name="Imagen 13" descr="Icono&#10;&#10;Descripción generada automáticamente">
            <a:extLst>
              <a:ext uri="{FF2B5EF4-FFF2-40B4-BE49-F238E27FC236}">
                <a16:creationId xmlns:a16="http://schemas.microsoft.com/office/drawing/2014/main" id="{B511A2A8-F7E7-E147-9FC6-81B80406E8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783" y="5543481"/>
            <a:ext cx="503105" cy="503105"/>
          </a:xfrm>
          <a:prstGeom prst="rect">
            <a:avLst/>
          </a:prstGeom>
        </p:spPr>
      </p:pic>
      <p:pic>
        <p:nvPicPr>
          <p:cNvPr id="15" name="Imagen 14" descr="Icono&#10;&#10;Descripción generada automáticamente">
            <a:extLst>
              <a:ext uri="{FF2B5EF4-FFF2-40B4-BE49-F238E27FC236}">
                <a16:creationId xmlns:a16="http://schemas.microsoft.com/office/drawing/2014/main" id="{DD57AF78-1472-C94D-BC51-2972609B25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752" y="5543481"/>
            <a:ext cx="503105" cy="503105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0709F52A-CD31-1946-8EE1-35FF4CBEAE1F}"/>
              </a:ext>
            </a:extLst>
          </p:cNvPr>
          <p:cNvSpPr/>
          <p:nvPr/>
        </p:nvSpPr>
        <p:spPr>
          <a:xfrm>
            <a:off x="723618" y="6144137"/>
            <a:ext cx="1377244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buSzPct val="75000"/>
              <a:tabLst>
                <a:tab pos="72000" algn="r"/>
              </a:tabLst>
            </a:pPr>
            <a:r>
              <a:rPr lang="es-ES" sz="1300">
                <a:solidFill>
                  <a:srgbClr val="7C6C69"/>
                </a:solidFill>
              </a:rPr>
              <a:t>SOCIETAT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9F5541DE-77A7-BB4D-BDE4-B9CA3656EB2A}"/>
              </a:ext>
            </a:extLst>
          </p:cNvPr>
          <p:cNvSpPr/>
          <p:nvPr/>
        </p:nvSpPr>
        <p:spPr>
          <a:xfrm>
            <a:off x="2228650" y="6144137"/>
            <a:ext cx="1377244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buSzPct val="75000"/>
              <a:tabLst>
                <a:tab pos="72000" algn="r"/>
              </a:tabLst>
            </a:pPr>
            <a:r>
              <a:rPr lang="es-ES" sz="1300">
                <a:solidFill>
                  <a:srgbClr val="7C6C69"/>
                </a:solidFill>
              </a:rPr>
              <a:t>EMPRESES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18C6E6BF-1F5F-D041-9123-C203F5070A1D}"/>
              </a:ext>
            </a:extLst>
          </p:cNvPr>
          <p:cNvSpPr/>
          <p:nvPr/>
        </p:nvSpPr>
        <p:spPr>
          <a:xfrm>
            <a:off x="5238713" y="6144137"/>
            <a:ext cx="1377244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buSzPct val="75000"/>
              <a:tabLst>
                <a:tab pos="72000" algn="r"/>
              </a:tabLst>
            </a:pPr>
            <a:r>
              <a:rPr lang="es-ES" sz="1300">
                <a:solidFill>
                  <a:srgbClr val="7C6C69"/>
                </a:solidFill>
              </a:rPr>
              <a:t>ESCOLA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1704679D-5F6B-1C49-BFCA-E48D80EB7613}"/>
              </a:ext>
            </a:extLst>
          </p:cNvPr>
          <p:cNvSpPr/>
          <p:nvPr/>
        </p:nvSpPr>
        <p:spPr>
          <a:xfrm>
            <a:off x="3733682" y="6144137"/>
            <a:ext cx="137724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buSzPct val="75000"/>
              <a:tabLst>
                <a:tab pos="72000" algn="r"/>
              </a:tabLst>
            </a:pPr>
            <a:r>
              <a:rPr lang="es-ES" sz="1300">
                <a:solidFill>
                  <a:srgbClr val="7C6C69"/>
                </a:solidFill>
              </a:rPr>
              <a:t>SISTEMA DE RECERCA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D762EE17-070E-0546-9A40-8498667E4D97}"/>
              </a:ext>
            </a:extLst>
          </p:cNvPr>
          <p:cNvSpPr/>
          <p:nvPr/>
        </p:nvSpPr>
        <p:spPr>
          <a:xfrm>
            <a:off x="723619" y="3176893"/>
            <a:ext cx="6227900" cy="252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spcAft>
                <a:spcPts val="0"/>
              </a:spcAft>
              <a:buSzPct val="75000"/>
              <a:tabLst>
                <a:tab pos="72000" algn="r"/>
              </a:tabLst>
            </a:pPr>
            <a:r>
              <a:rPr lang="ca-ES" sz="1300" dirty="0">
                <a:solidFill>
                  <a:srgbClr val="7C6C69"/>
                </a:solidFill>
              </a:rPr>
              <a:t>Fomentem les vocacions en l’àmbit STEAM a les escoles.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DA90A705-04B1-804F-B7B7-6BFB40B3079C}"/>
              </a:ext>
            </a:extLst>
          </p:cNvPr>
          <p:cNvSpPr/>
          <p:nvPr/>
        </p:nvSpPr>
        <p:spPr>
          <a:xfrm>
            <a:off x="723618" y="3613313"/>
            <a:ext cx="6362981" cy="292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spcAft>
                <a:spcPts val="0"/>
              </a:spcAft>
              <a:buSzPct val="75000"/>
              <a:tabLst>
                <a:tab pos="72000" algn="r"/>
              </a:tabLst>
            </a:pPr>
            <a:r>
              <a:rPr lang="ca-ES" sz="1300" dirty="0">
                <a:solidFill>
                  <a:srgbClr val="7C6C69"/>
                </a:solidFill>
              </a:rPr>
              <a:t>Volem construir una percepció social de la ciència com a clau i model d’èxit i progrés.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67E3DABB-873C-D541-98CB-503752C302C3}"/>
              </a:ext>
            </a:extLst>
          </p:cNvPr>
          <p:cNvSpPr/>
          <p:nvPr/>
        </p:nvSpPr>
        <p:spPr>
          <a:xfrm>
            <a:off x="723619" y="4090014"/>
            <a:ext cx="5677181" cy="4520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spcAft>
                <a:spcPts val="0"/>
              </a:spcAft>
              <a:buSzPct val="75000"/>
              <a:tabLst>
                <a:tab pos="72000" algn="r"/>
              </a:tabLst>
            </a:pPr>
            <a:r>
              <a:rPr lang="ca-ES" sz="1300" dirty="0">
                <a:solidFill>
                  <a:srgbClr val="7C6C69"/>
                </a:solidFill>
              </a:rPr>
              <a:t>Promovem la recerca, la innovació i l’emprenedoria connectant el sector públic i el privat.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D88D5544-01BB-6248-A684-CEDE8EA454EC}"/>
              </a:ext>
            </a:extLst>
          </p:cNvPr>
          <p:cNvSpPr/>
          <p:nvPr/>
        </p:nvSpPr>
        <p:spPr>
          <a:xfrm>
            <a:off x="723619" y="4723860"/>
            <a:ext cx="5677181" cy="4520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spcAft>
                <a:spcPts val="0"/>
              </a:spcAft>
              <a:buSzPct val="75000"/>
              <a:tabLst>
                <a:tab pos="72000" algn="r"/>
              </a:tabLst>
            </a:pPr>
            <a:r>
              <a:rPr lang="ca-ES" sz="1300" dirty="0">
                <a:solidFill>
                  <a:srgbClr val="7C6C69"/>
                </a:solidFill>
              </a:rPr>
              <a:t>Contribuïm  al compliment dels Objectius de Desenvolupament Sostenible de Nacions Unides.</a:t>
            </a:r>
          </a:p>
        </p:txBody>
      </p:sp>
    </p:spTree>
    <p:extLst>
      <p:ext uri="{BB962C8B-B14F-4D97-AF65-F5344CB8AC3E}">
        <p14:creationId xmlns:p14="http://schemas.microsoft.com/office/powerpoint/2010/main" val="4225794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ca-ES"/>
          </a:p>
        </p:txBody>
      </p:sp>
      <p:sp>
        <p:nvSpPr>
          <p:cNvPr id="18" name="Marcador de contenido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20" name="Marcador de contenido 19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19" name="Marcador de contenido 18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06624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ca-ES"/>
          </a:p>
        </p:txBody>
      </p:sp>
      <p:sp>
        <p:nvSpPr>
          <p:cNvPr id="23" name="Marcador de contenido 2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25" name="Marcador de contenido 2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24" name="Marcador de contenido 2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04693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ca-ES"/>
          </a:p>
        </p:txBody>
      </p:sp>
      <p:sp>
        <p:nvSpPr>
          <p:cNvPr id="23" name="Marcador de contenido 2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25" name="Marcador de contenido 2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24" name="Marcador de contenido 2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82004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arcador de contenid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26" name="Título 2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ca-ES"/>
          </a:p>
        </p:txBody>
      </p:sp>
      <p:sp>
        <p:nvSpPr>
          <p:cNvPr id="29" name="Marcador de contenido 28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28" name="Marcador de contenido 27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7459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contenido 2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21" name="Título 2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ca-ES"/>
          </a:p>
        </p:txBody>
      </p:sp>
      <p:sp>
        <p:nvSpPr>
          <p:cNvPr id="24" name="Marcador de contenido 23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23" name="Marcador de contenido 2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0719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contenido 8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ca-ES"/>
          </a:p>
        </p:txBody>
      </p:sp>
      <p:sp>
        <p:nvSpPr>
          <p:cNvPr id="8" name="Marcador de contenido 7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10" name="Marcador de contenido 9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11" name="Marcador de contenido 10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12" name="Marcador de contenido 11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13" name="Marcador de contenido 12"/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14" name="Marcador de contenido 13"/>
          <p:cNvSpPr>
            <a:spLocks noGrp="1"/>
          </p:cNvSpPr>
          <p:nvPr>
            <p:ph idx="19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15" name="Marcador de contenido 14"/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16" name="Marcador de contenido 15"/>
          <p:cNvSpPr>
            <a:spLocks noGrp="1"/>
          </p:cNvSpPr>
          <p:nvPr>
            <p:ph idx="21"/>
          </p:nvPr>
        </p:nvSpPr>
        <p:spPr/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186027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Personalizados 1">
      <a:dk1>
        <a:srgbClr val="7E6C69"/>
      </a:dk1>
      <a:lt1>
        <a:srgbClr val="FFFFFF"/>
      </a:lt1>
      <a:dk2>
        <a:srgbClr val="44546A"/>
      </a:dk2>
      <a:lt2>
        <a:srgbClr val="E7E6E6"/>
      </a:lt2>
      <a:accent1>
        <a:srgbClr val="7E6C69"/>
      </a:accent1>
      <a:accent2>
        <a:srgbClr val="AEA34D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930E2751-6ADC-4827-BBD2-0A9417C2100D}" vid="{9C91F504-CD4E-4439-8233-636C197CBB7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57</TotalTime>
  <Words>289</Words>
  <Application>Microsoft Office PowerPoint</Application>
  <PresentationFormat>Panorámica</PresentationFormat>
  <Paragraphs>28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Tipo de letra del sistema</vt:lpstr>
      <vt:lpstr>Tema1</vt:lpstr>
      <vt:lpstr>Presentación de PowerPoint</vt:lpstr>
      <vt:lpstr>Qui som?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Mihai</dc:creator>
  <cp:lastModifiedBy>Montse Miras</cp:lastModifiedBy>
  <cp:revision>12</cp:revision>
  <dcterms:created xsi:type="dcterms:W3CDTF">2020-07-07T09:30:57Z</dcterms:created>
  <dcterms:modified xsi:type="dcterms:W3CDTF">2021-05-20T15:49:30Z</dcterms:modified>
</cp:coreProperties>
</file>